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4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5" autoAdjust="0"/>
    <p:restoredTop sz="94569" autoAdjust="0"/>
  </p:normalViewPr>
  <p:slideViewPr>
    <p:cSldViewPr snapToGrid="0">
      <p:cViewPr varScale="1">
        <p:scale>
          <a:sx n="92" d="100"/>
          <a:sy n="92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3T18:30:49.516" v="3219" actId="20577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8-23T13:20:39.944" v="99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8-23T13:20:39.944" v="99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Sp delSp modSp add del">
        <pc:chgData name="Zhao Xiong" userId="5eba49e5-2895-4cd9-83e8-b3064fe76704" providerId="ADAL" clId="{D82DBE08-D358-401E-B916-C3CF32898FE7}" dt="2022-09-02T15:02:45.170" v="2426" actId="2696"/>
        <pc:sldMkLst>
          <pc:docMk/>
          <pc:sldMk cId="2689034097" sldId="314"/>
        </pc:sldMkLst>
        <pc:spChg chg="add mod">
          <ac:chgData name="Zhao Xiong" userId="5eba49e5-2895-4cd9-83e8-b3064fe76704" providerId="ADAL" clId="{D82DBE08-D358-401E-B916-C3CF32898FE7}" dt="2022-09-02T14:51:30.313" v="2374" actId="20577"/>
          <ac:spMkLst>
            <pc:docMk/>
            <pc:sldMk cId="2689034097" sldId="314"/>
            <ac:spMk id="2" creationId="{97E3ED34-2AE6-4E1C-B757-64167A01B986}"/>
          </ac:spMkLst>
        </pc:spChg>
        <pc:spChg chg="add mod">
          <ac:chgData name="Zhao Xiong" userId="5eba49e5-2895-4cd9-83e8-b3064fe76704" providerId="ADAL" clId="{D82DBE08-D358-401E-B916-C3CF32898FE7}" dt="2022-08-26T16:20:46.800" v="1326" actId="20577"/>
          <ac:spMkLst>
            <pc:docMk/>
            <pc:sldMk cId="2689034097" sldId="314"/>
            <ac:spMk id="6" creationId="{8CABFE91-521A-4223-9F52-FD65BE89CAE3}"/>
          </ac:spMkLst>
        </pc:spChg>
        <pc:spChg chg="add del mod">
          <ac:chgData name="Zhao Xiong" userId="5eba49e5-2895-4cd9-83e8-b3064fe76704" providerId="ADAL" clId="{D82DBE08-D358-401E-B916-C3CF32898FE7}" dt="2022-08-26T15:58:47.407" v="1104"/>
          <ac:spMkLst>
            <pc:docMk/>
            <pc:sldMk cId="2689034097" sldId="314"/>
            <ac:spMk id="8" creationId="{789FD323-E439-4C72-94FE-CFB97C1EE0B7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9" creationId="{840A982C-92A6-4263-AD51-AD2B65015372}"/>
          </ac:spMkLst>
        </pc:spChg>
        <pc:spChg chg="add mod">
          <ac:chgData name="Zhao Xiong" userId="5eba49e5-2895-4cd9-83e8-b3064fe76704" providerId="ADAL" clId="{D82DBE08-D358-401E-B916-C3CF32898FE7}" dt="2022-08-26T16:20:44.816" v="1325" actId="20577"/>
          <ac:spMkLst>
            <pc:docMk/>
            <pc:sldMk cId="2689034097" sldId="314"/>
            <ac:spMk id="10" creationId="{E540B649-CD82-4CFE-88E0-74BEFB60BEBE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4" creationId="{25EB9222-5013-4577-B0F3-F8DA5A22944B}"/>
          </ac:spMkLst>
        </pc:spChg>
        <pc:spChg chg="add mod">
          <ac:chgData name="Zhao Xiong" userId="5eba49e5-2895-4cd9-83e8-b3064fe76704" providerId="ADAL" clId="{D82DBE08-D358-401E-B916-C3CF32898FE7}" dt="2022-08-26T16:20:39.968" v="1322" actId="20577"/>
          <ac:spMkLst>
            <pc:docMk/>
            <pc:sldMk cId="2689034097" sldId="314"/>
            <ac:spMk id="15" creationId="{E4FC73DA-EEA6-4588-BAB6-EF5AA67ACD18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6" creationId="{5C11713D-6FC3-4DFF-986B-DAB8A5D339E7}"/>
          </ac:spMkLst>
        </pc:spChg>
        <pc:picChg chg="add mod modCrop">
          <ac:chgData name="Zhao Xiong" userId="5eba49e5-2895-4cd9-83e8-b3064fe76704" providerId="ADAL" clId="{D82DBE08-D358-401E-B916-C3CF32898FE7}" dt="2022-08-26T16:20:36.869" v="1321" actId="1076"/>
          <ac:picMkLst>
            <pc:docMk/>
            <pc:sldMk cId="2689034097" sldId="314"/>
            <ac:picMk id="5" creationId="{C21D8C37-8D32-4E70-8980-BC44A1E0F9C7}"/>
          </ac:picMkLst>
        </pc:picChg>
        <pc:picChg chg="add del mod">
          <ac:chgData name="Zhao Xiong" userId="5eba49e5-2895-4cd9-83e8-b3064fe76704" providerId="ADAL" clId="{D82DBE08-D358-401E-B916-C3CF32898FE7}" dt="2022-08-26T15:58:47.407" v="1104"/>
          <ac:picMkLst>
            <pc:docMk/>
            <pc:sldMk cId="2689034097" sldId="314"/>
            <ac:picMk id="7" creationId="{D45E7A7B-75DA-44D3-B5DC-EC4FA289360B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12" creationId="{4C8FC148-E53F-4067-918C-CA05FCA8EA22}"/>
          </ac:picMkLst>
        </pc:picChg>
        <pc:picChg chg="add del mod">
          <ac:chgData name="Zhao Xiong" userId="5eba49e5-2895-4cd9-83e8-b3064fe76704" providerId="ADAL" clId="{D82DBE08-D358-401E-B916-C3CF32898FE7}" dt="2022-08-26T16:02:37.647" v="1149"/>
          <ac:picMkLst>
            <pc:docMk/>
            <pc:sldMk cId="2689034097" sldId="314"/>
            <ac:picMk id="13" creationId="{445A2695-3B89-455E-8C97-0CF33076E7EE}"/>
          </ac:picMkLst>
        </pc:picChg>
        <pc:picChg chg="add del mod">
          <ac:chgData name="Zhao Xiong" userId="5eba49e5-2895-4cd9-83e8-b3064fe76704" providerId="ADAL" clId="{D82DBE08-D358-401E-B916-C3CF32898FE7}" dt="2022-08-26T16:02:36.754" v="1148"/>
          <ac:picMkLst>
            <pc:docMk/>
            <pc:sldMk cId="2689034097" sldId="314"/>
            <ac:picMk id="17" creationId="{CE77863F-2898-47F5-AB44-A29774265744}"/>
          </ac:picMkLst>
        </pc:picChg>
        <pc:picChg chg="add mod modCrop">
          <ac:chgData name="Zhao Xiong" userId="5eba49e5-2895-4cd9-83e8-b3064fe76704" providerId="ADAL" clId="{D82DBE08-D358-401E-B916-C3CF32898FE7}" dt="2022-08-26T16:20:28.006" v="1319" actId="1076"/>
          <ac:picMkLst>
            <pc:docMk/>
            <pc:sldMk cId="2689034097" sldId="314"/>
            <ac:picMk id="19" creationId="{6A184724-4735-4D3D-A425-800465916A07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1" creationId="{838F01BA-7F85-419F-AA79-B687B35339B1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3" creationId="{108EECB1-493A-40C2-9897-B0F49B1C9704}"/>
          </ac:picMkLst>
        </pc:picChg>
        <pc:picChg chg="add mod modCrop">
          <ac:chgData name="Zhao Xiong" userId="5eba49e5-2895-4cd9-83e8-b3064fe76704" providerId="ADAL" clId="{D82DBE08-D358-401E-B916-C3CF32898FE7}" dt="2022-08-26T16:20:32.917" v="1320" actId="1076"/>
          <ac:picMkLst>
            <pc:docMk/>
            <pc:sldMk cId="2689034097" sldId="314"/>
            <ac:picMk id="25" creationId="{26FD5465-1B18-4870-B1F1-C41EC628D267}"/>
          </ac:picMkLst>
        </pc:picChg>
        <pc:cxnChg chg="add mod">
          <ac:chgData name="Zhao Xiong" userId="5eba49e5-2895-4cd9-83e8-b3064fe76704" providerId="ADAL" clId="{D82DBE08-D358-401E-B916-C3CF32898FE7}" dt="2022-08-26T16:08:30.494" v="1259" actId="1076"/>
          <ac:cxnSpMkLst>
            <pc:docMk/>
            <pc:sldMk cId="2689034097" sldId="314"/>
            <ac:cxnSpMk id="3" creationId="{E5D2B739-E80D-4858-9069-87654AAE394E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Sp modSp add del">
        <pc:chgData name="Zhao Xiong" userId="5eba49e5-2895-4cd9-83e8-b3064fe76704" providerId="ADAL" clId="{D82DBE08-D358-401E-B916-C3CF32898FE7}" dt="2022-09-02T15:02:45.187" v="2428" actId="2696"/>
        <pc:sldMkLst>
          <pc:docMk/>
          <pc:sldMk cId="1146386555" sldId="318"/>
        </pc:sldMkLst>
        <pc:spChg chg="add mod">
          <ac:chgData name="Zhao Xiong" userId="5eba49e5-2895-4cd9-83e8-b3064fe76704" providerId="ADAL" clId="{D82DBE08-D358-401E-B916-C3CF32898FE7}" dt="2022-09-02T14:51:56.474" v="2389" actId="20577"/>
          <ac:spMkLst>
            <pc:docMk/>
            <pc:sldMk cId="1146386555" sldId="318"/>
            <ac:spMk id="3" creationId="{2FD2AFB2-08A9-455E-9A7A-2F91EBB57001}"/>
          </ac:spMkLst>
        </pc:spChg>
        <pc:picChg chg="add">
          <ac:chgData name="Zhao Xiong" userId="5eba49e5-2895-4cd9-83e8-b3064fe76704" providerId="ADAL" clId="{D82DBE08-D358-401E-B916-C3CF32898FE7}" dt="2022-09-01T16:09:47.961" v="1537"/>
          <ac:picMkLst>
            <pc:docMk/>
            <pc:sldMk cId="1146386555" sldId="318"/>
            <ac:picMk id="2" creationId="{6077FEE7-3CFA-49AC-800D-0AA56D13487A}"/>
          </ac:picMkLst>
        </pc:picChg>
        <pc:cxnChg chg="add">
          <ac:chgData name="Zhao Xiong" userId="5eba49e5-2895-4cd9-83e8-b3064fe76704" providerId="ADAL" clId="{D82DBE08-D358-401E-B916-C3CF32898FE7}" dt="2022-09-01T16:09:52.185" v="1538"/>
          <ac:cxnSpMkLst>
            <pc:docMk/>
            <pc:sldMk cId="1146386555" sldId="318"/>
            <ac:cxnSpMk id="4" creationId="{EB70186D-3766-40E7-B322-15C0F9CD690C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Sp delSp modSp add del">
        <pc:chgData name="Zhao Xiong" userId="5eba49e5-2895-4cd9-83e8-b3064fe76704" providerId="ADAL" clId="{D82DBE08-D358-401E-B916-C3CF32898FE7}" dt="2022-09-02T15:02:45.206" v="2430" actId="2696"/>
        <pc:sldMkLst>
          <pc:docMk/>
          <pc:sldMk cId="3650379817" sldId="321"/>
        </pc:sldMkLst>
        <pc:spChg chg="add mod">
          <ac:chgData name="Zhao Xiong" userId="5eba49e5-2895-4cd9-83e8-b3064fe76704" providerId="ADAL" clId="{D82DBE08-D358-401E-B916-C3CF32898FE7}" dt="2022-09-02T13:14:02.353" v="2189" actId="14100"/>
          <ac:spMkLst>
            <pc:docMk/>
            <pc:sldMk cId="3650379817" sldId="321"/>
            <ac:spMk id="2" creationId="{4B55903D-B6E1-44F5-9C30-9DCB47BE0425}"/>
          </ac:spMkLst>
        </pc:spChg>
        <pc:spChg chg="del">
          <ac:chgData name="Zhao Xiong" userId="5eba49e5-2895-4cd9-83e8-b3064fe76704" providerId="ADAL" clId="{D82DBE08-D358-401E-B916-C3CF32898FE7}" dt="2022-09-01T15:38:15.751" v="1493" actId="478"/>
          <ac:spMkLst>
            <pc:docMk/>
            <pc:sldMk cId="3650379817" sldId="321"/>
            <ac:spMk id="2" creationId="{CF0BCDA6-9D32-4A0F-A85C-E3B4EE25AA02}"/>
          </ac:spMkLst>
        </pc:spChg>
        <pc:spChg chg="del">
          <ac:chgData name="Zhao Xiong" userId="5eba49e5-2895-4cd9-83e8-b3064fe76704" providerId="ADAL" clId="{D82DBE08-D358-401E-B916-C3CF32898FE7}" dt="2022-09-01T15:38:15.751" v="1493" actId="478"/>
          <ac:spMkLst>
            <pc:docMk/>
            <pc:sldMk cId="3650379817" sldId="321"/>
            <ac:spMk id="3" creationId="{06FC7F25-C2E5-4107-9BA7-67E8A97A91E8}"/>
          </ac:spMkLst>
        </pc:spChg>
        <pc:spChg chg="add del">
          <ac:chgData name="Zhao Xiong" userId="5eba49e5-2895-4cd9-83e8-b3064fe76704" providerId="ADAL" clId="{D82DBE08-D358-401E-B916-C3CF32898FE7}" dt="2022-09-01T18:33:17.413" v="1971"/>
          <ac:spMkLst>
            <pc:docMk/>
            <pc:sldMk cId="3650379817" sldId="321"/>
            <ac:spMk id="4" creationId="{A355297A-0998-4399-B60E-8ADEECA7BB0B}"/>
          </ac:spMkLst>
        </pc:spChg>
        <pc:spChg chg="add mod">
          <ac:chgData name="Zhao Xiong" userId="5eba49e5-2895-4cd9-83e8-b3064fe76704" providerId="ADAL" clId="{D82DBE08-D358-401E-B916-C3CF32898FE7}" dt="2022-09-02T13:09:29.586" v="2082" actId="1038"/>
          <ac:spMkLst>
            <pc:docMk/>
            <pc:sldMk cId="3650379817" sldId="321"/>
            <ac:spMk id="5" creationId="{49D9F4E3-F1AB-4599-B3C5-7E0D1018702D}"/>
          </ac:spMkLst>
        </pc:spChg>
        <pc:spChg chg="add mod">
          <ac:chgData name="Zhao Xiong" userId="5eba49e5-2895-4cd9-83e8-b3064fe76704" providerId="ADAL" clId="{D82DBE08-D358-401E-B916-C3CF32898FE7}" dt="2022-09-02T13:24:53.387" v="2232" actId="20577"/>
          <ac:spMkLst>
            <pc:docMk/>
            <pc:sldMk cId="3650379817" sldId="321"/>
            <ac:spMk id="6" creationId="{C86B31F3-90F6-4830-BC08-47CBA4EA987E}"/>
          </ac:spMkLst>
        </pc:spChg>
        <pc:spChg chg="add mod">
          <ac:chgData name="Zhao Xiong" userId="5eba49e5-2895-4cd9-83e8-b3064fe76704" providerId="ADAL" clId="{D82DBE08-D358-401E-B916-C3CF32898FE7}" dt="2022-09-02T13:24:34.875" v="2222" actId="20577"/>
          <ac:spMkLst>
            <pc:docMk/>
            <pc:sldMk cId="3650379817" sldId="321"/>
            <ac:spMk id="7" creationId="{67085D3C-1EB7-4D85-92A2-DD43167EBDA7}"/>
          </ac:spMkLst>
        </pc:spChg>
        <pc:spChg chg="add mod">
          <ac:chgData name="Zhao Xiong" userId="5eba49e5-2895-4cd9-83e8-b3064fe76704" providerId="ADAL" clId="{D82DBE08-D358-401E-B916-C3CF32898FE7}" dt="2022-09-02T13:47:53.418" v="2251" actId="14100"/>
          <ac:spMkLst>
            <pc:docMk/>
            <pc:sldMk cId="3650379817" sldId="321"/>
            <ac:spMk id="8" creationId="{EE882C7A-A520-4F87-85B5-F9CC1F96C191}"/>
          </ac:spMkLst>
        </pc:spChg>
        <pc:spChg chg="add del">
          <ac:chgData name="Zhao Xiong" userId="5eba49e5-2895-4cd9-83e8-b3064fe76704" providerId="ADAL" clId="{D82DBE08-D358-401E-B916-C3CF32898FE7}" dt="2022-09-02T13:11:44.013" v="2106"/>
          <ac:spMkLst>
            <pc:docMk/>
            <pc:sldMk cId="3650379817" sldId="321"/>
            <ac:spMk id="11" creationId="{0F3D3140-6252-4645-B0A5-EBCA29BA70DB}"/>
          </ac:spMkLst>
        </pc:spChg>
        <pc:spChg chg="add">
          <ac:chgData name="Zhao Xiong" userId="5eba49e5-2895-4cd9-83e8-b3064fe76704" providerId="ADAL" clId="{D82DBE08-D358-401E-B916-C3CF32898FE7}" dt="2022-09-02T13:13:55.998" v="2188"/>
          <ac:spMkLst>
            <pc:docMk/>
            <pc:sldMk cId="3650379817" sldId="321"/>
            <ac:spMk id="12" creationId="{FC26E977-001D-47FE-AF6E-9170771D2C2E}"/>
          </ac:spMkLst>
        </pc:spChg>
        <pc:picChg chg="add del mod">
          <ac:chgData name="Zhao Xiong" userId="5eba49e5-2895-4cd9-83e8-b3064fe76704" providerId="ADAL" clId="{D82DBE08-D358-401E-B916-C3CF32898FE7}" dt="2022-09-02T13:05:30.049" v="2058"/>
          <ac:picMkLst>
            <pc:docMk/>
            <pc:sldMk cId="3650379817" sldId="321"/>
            <ac:picMk id="9" creationId="{09B74E3A-62AE-4F74-9630-E4CF8F4DFA61}"/>
          </ac:picMkLst>
        </pc:picChg>
        <pc:picChg chg="add mod">
          <ac:chgData name="Zhao Xiong" userId="5eba49e5-2895-4cd9-83e8-b3064fe76704" providerId="ADAL" clId="{D82DBE08-D358-401E-B916-C3CF32898FE7}" dt="2022-09-02T13:09:29.586" v="2082" actId="1038"/>
          <ac:picMkLst>
            <pc:docMk/>
            <pc:sldMk cId="3650379817" sldId="321"/>
            <ac:picMk id="10" creationId="{47F59110-9A3E-471C-9F87-23AED1AF9173}"/>
          </ac:picMkLst>
        </pc:picChg>
        <pc:picChg chg="add mod">
          <ac:chgData name="Zhao Xiong" userId="5eba49e5-2895-4cd9-83e8-b3064fe76704" providerId="ADAL" clId="{D82DBE08-D358-401E-B916-C3CF32898FE7}" dt="2022-09-02T13:24:50.313" v="2228" actId="14100"/>
          <ac:picMkLst>
            <pc:docMk/>
            <pc:sldMk cId="3650379817" sldId="321"/>
            <ac:picMk id="14" creationId="{B87CF491-4D5F-4793-A51F-C8809B57652C}"/>
          </ac:picMkLst>
        </pc:picChg>
        <pc:picChg chg="add del mod">
          <ac:chgData name="Zhao Xiong" userId="5eba49e5-2895-4cd9-83e8-b3064fe76704" providerId="ADAL" clId="{D82DBE08-D358-401E-B916-C3CF32898FE7}" dt="2022-09-02T13:24:07.699" v="2212"/>
          <ac:picMkLst>
            <pc:docMk/>
            <pc:sldMk cId="3650379817" sldId="321"/>
            <ac:picMk id="15" creationId="{659174F5-CBEF-4888-8527-C64D18F199DB}"/>
          </ac:picMkLst>
        </pc:picChg>
        <pc:picChg chg="add mod">
          <ac:chgData name="Zhao Xiong" userId="5eba49e5-2895-4cd9-83e8-b3064fe76704" providerId="ADAL" clId="{D82DBE08-D358-401E-B916-C3CF32898FE7}" dt="2022-09-02T13:48:35.929" v="2259" actId="14100"/>
          <ac:picMkLst>
            <pc:docMk/>
            <pc:sldMk cId="3650379817" sldId="321"/>
            <ac:picMk id="16" creationId="{A1728C2F-6ED6-4073-A363-09316C21D4AE}"/>
          </ac:picMkLst>
        </pc:picChg>
        <pc:picChg chg="add mod">
          <ac:chgData name="Zhao Xiong" userId="5eba49e5-2895-4cd9-83e8-b3064fe76704" providerId="ADAL" clId="{D82DBE08-D358-401E-B916-C3CF32898FE7}" dt="2022-09-02T13:48:31.066" v="2258" actId="14100"/>
          <ac:picMkLst>
            <pc:docMk/>
            <pc:sldMk cId="3650379817" sldId="321"/>
            <ac:picMk id="17" creationId="{5FF9E191-DB65-4A1C-AE7B-BA5F13000805}"/>
          </ac:picMkLst>
        </pc:picChg>
        <pc:cxnChg chg="add mod">
          <ac:chgData name="Zhao Xiong" userId="5eba49e5-2895-4cd9-83e8-b3064fe76704" providerId="ADAL" clId="{D82DBE08-D358-401E-B916-C3CF32898FE7}" dt="2022-09-02T13:14:02.353" v="2189" actId="14100"/>
          <ac:cxnSpMkLst>
            <pc:docMk/>
            <pc:sldMk cId="3650379817" sldId="321"/>
            <ac:cxnSpMk id="3" creationId="{A99E63FE-E983-4DBD-B696-A82E93EDB279}"/>
          </ac:cxnSpMkLst>
        </pc:cxnChg>
      </pc:sldChg>
      <pc:sldChg chg="addSp delSp modSp add del ord">
        <pc:chgData name="Zhao Xiong" userId="5eba49e5-2895-4cd9-83e8-b3064fe76704" providerId="ADAL" clId="{D82DBE08-D358-401E-B916-C3CF32898FE7}" dt="2022-09-02T15:02:45.176" v="2427" actId="2696"/>
        <pc:sldMkLst>
          <pc:docMk/>
          <pc:sldMk cId="50578420" sldId="344"/>
        </pc:sldMkLst>
        <pc:spChg chg="add mod">
          <ac:chgData name="Zhao Xiong" userId="5eba49e5-2895-4cd9-83e8-b3064fe76704" providerId="ADAL" clId="{D82DBE08-D358-401E-B916-C3CF32898FE7}" dt="2022-09-01T15:38:37.863" v="1533" actId="20577"/>
          <ac:spMkLst>
            <pc:docMk/>
            <pc:sldMk cId="50578420" sldId="344"/>
            <ac:spMk id="23" creationId="{BC365635-40C3-43A0-BB0A-5E9F20A8E656}"/>
          </ac:spMkLst>
        </pc:spChg>
        <pc:grpChg chg="del">
          <ac:chgData name="Zhao Xiong" userId="5eba49e5-2895-4cd9-83e8-b3064fe76704" providerId="ADAL" clId="{D82DBE08-D358-401E-B916-C3CF32898FE7}" dt="2022-09-01T15:38:21.540" v="1496" actId="478"/>
          <ac:grpSpMkLst>
            <pc:docMk/>
            <pc:sldMk cId="50578420" sldId="344"/>
            <ac:grpSpMk id="12" creationId="{30B6624D-A66D-41F8-9C01-63EC0BBB2269}"/>
          </ac:grpSpMkLst>
        </pc:grpChg>
        <pc:cxnChg chg="add">
          <ac:chgData name="Zhao Xiong" userId="5eba49e5-2895-4cd9-83e8-b3064fe76704" providerId="ADAL" clId="{D82DBE08-D358-401E-B916-C3CF32898FE7}" dt="2022-09-01T15:38:25.643" v="1497"/>
          <ac:cxnSpMkLst>
            <pc:docMk/>
            <pc:sldMk cId="50578420" sldId="344"/>
            <ac:cxnSpMk id="24" creationId="{A90F0FDF-A9E9-4AB8-B837-B239690A3F4E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 del">
        <pc:chgData name="Zhao Xiong" userId="5eba49e5-2895-4cd9-83e8-b3064fe76704" providerId="ADAL" clId="{D82DBE08-D358-401E-B916-C3CF32898FE7}" dt="2022-09-02T15:02:45.197" v="2429" actId="2696"/>
        <pc:sldMkLst>
          <pc:docMk/>
          <pc:sldMk cId="4082535333" sldId="345"/>
        </pc:sldMkLst>
        <pc:spChg chg="add del mod">
          <ac:chgData name="Zhao Xiong" userId="5eba49e5-2895-4cd9-83e8-b3064fe76704" providerId="ADAL" clId="{D82DBE08-D358-401E-B916-C3CF32898FE7}" dt="2022-09-02T13:11:42.668" v="2104"/>
          <ac:spMkLst>
            <pc:docMk/>
            <pc:sldMk cId="4082535333" sldId="345"/>
            <ac:spMk id="3" creationId="{24705B70-7E84-42A2-A039-8541303AD019}"/>
          </ac:spMkLst>
        </pc:spChg>
        <pc:spChg chg="add mod">
          <ac:chgData name="Zhao Xiong" userId="5eba49e5-2895-4cd9-83e8-b3064fe76704" providerId="ADAL" clId="{D82DBE08-D358-401E-B916-C3CF32898FE7}" dt="2022-09-02T14:52:21.311" v="2403" actId="27636"/>
          <ac:spMkLst>
            <pc:docMk/>
            <pc:sldMk cId="4082535333" sldId="345"/>
            <ac:spMk id="4" creationId="{7E510560-318A-43CE-AFD9-4585358C900B}"/>
          </ac:spMkLst>
        </pc:spChg>
        <pc:spChg chg="add mod">
          <ac:chgData name="Zhao Xiong" userId="5eba49e5-2895-4cd9-83e8-b3064fe76704" providerId="ADAL" clId="{D82DBE08-D358-401E-B916-C3CF32898FE7}" dt="2022-09-02T13:05:00.286" v="2056" actId="1038"/>
          <ac:spMkLst>
            <pc:docMk/>
            <pc:sldMk cId="4082535333" sldId="345"/>
            <ac:spMk id="6" creationId="{6CB3F9E1-8F86-4DB8-8128-C325D1DD9EE6}"/>
          </ac:spMkLst>
        </pc:spChg>
        <pc:spChg chg="add mod">
          <ac:chgData name="Zhao Xiong" userId="5eba49e5-2895-4cd9-83e8-b3064fe76704" providerId="ADAL" clId="{D82DBE08-D358-401E-B916-C3CF32898FE7}" dt="2022-09-02T13:04:56.302" v="2047" actId="1037"/>
          <ac:spMkLst>
            <pc:docMk/>
            <pc:sldMk cId="4082535333" sldId="345"/>
            <ac:spMk id="10" creationId="{2A07C284-AE17-404C-A7CA-A20138827627}"/>
          </ac:spMkLst>
        </pc:spChg>
        <pc:spChg chg="add del">
          <ac:chgData name="Zhao Xiong" userId="5eba49e5-2895-4cd9-83e8-b3064fe76704" providerId="ADAL" clId="{D82DBE08-D358-401E-B916-C3CF32898FE7}" dt="2022-09-01T17:50:23.944" v="1792"/>
          <ac:spMkLst>
            <pc:docMk/>
            <pc:sldMk cId="4082535333" sldId="345"/>
            <ac:spMk id="11" creationId="{11887A48-9E75-449D-B8EA-41226121011B}"/>
          </ac:spMkLst>
        </pc:spChg>
        <pc:spChg chg="add mod">
          <ac:chgData name="Zhao Xiong" userId="5eba49e5-2895-4cd9-83e8-b3064fe76704" providerId="ADAL" clId="{D82DBE08-D358-401E-B916-C3CF32898FE7}" dt="2022-09-02T13:05:00.286" v="2056" actId="1038"/>
          <ac:spMkLst>
            <pc:docMk/>
            <pc:sldMk cId="4082535333" sldId="345"/>
            <ac:spMk id="12" creationId="{766CF436-D85F-4599-B8E1-371C461C3B56}"/>
          </ac:spMkLst>
        </pc:spChg>
        <pc:spChg chg="add mod">
          <ac:chgData name="Zhao Xiong" userId="5eba49e5-2895-4cd9-83e8-b3064fe76704" providerId="ADAL" clId="{D82DBE08-D358-401E-B916-C3CF32898FE7}" dt="2022-09-02T13:04:56.302" v="2047" actId="1037"/>
          <ac:spMkLst>
            <pc:docMk/>
            <pc:sldMk cId="4082535333" sldId="345"/>
            <ac:spMk id="13" creationId="{545D48D9-5D92-401B-9EBB-B22E80607D21}"/>
          </ac:spMkLst>
        </pc:spChg>
        <pc:spChg chg="add mod">
          <ac:chgData name="Zhao Xiong" userId="5eba49e5-2895-4cd9-83e8-b3064fe76704" providerId="ADAL" clId="{D82DBE08-D358-401E-B916-C3CF32898FE7}" dt="2022-09-02T13:13:53.526" v="2187" actId="403"/>
          <ac:spMkLst>
            <pc:docMk/>
            <pc:sldMk cId="4082535333" sldId="345"/>
            <ac:spMk id="14" creationId="{FA241BC6-0B45-45CA-85B1-89FF3CFF2FD0}"/>
          </ac:spMkLst>
        </pc:spChg>
        <pc:picChg chg="add del">
          <ac:chgData name="Zhao Xiong" userId="5eba49e5-2895-4cd9-83e8-b3064fe76704" providerId="ADAL" clId="{D82DBE08-D358-401E-B916-C3CF32898FE7}" dt="2022-09-01T16:09:47.225" v="1536"/>
          <ac:picMkLst>
            <pc:docMk/>
            <pc:sldMk cId="4082535333" sldId="345"/>
            <ac:picMk id="2" creationId="{16EB975F-E300-4105-AE65-BAAAEFB4B801}"/>
          </ac:picMkLst>
        </pc:picChg>
        <pc:picChg chg="add mod">
          <ac:chgData name="Zhao Xiong" userId="5eba49e5-2895-4cd9-83e8-b3064fe76704" providerId="ADAL" clId="{D82DBE08-D358-401E-B916-C3CF32898FE7}" dt="2022-09-02T13:04:56.302" v="2047" actId="1037"/>
          <ac:picMkLst>
            <pc:docMk/>
            <pc:sldMk cId="4082535333" sldId="345"/>
            <ac:picMk id="2" creationId="{D9613A68-4A27-4689-B6EC-08EE2372A873}"/>
          </ac:picMkLst>
        </pc:picChg>
        <pc:picChg chg="add del mod modCrop">
          <ac:chgData name="Zhao Xiong" userId="5eba49e5-2895-4cd9-83e8-b3064fe76704" providerId="ADAL" clId="{D82DBE08-D358-401E-B916-C3CF32898FE7}" dt="2022-09-01T17:48:34.668" v="1770"/>
          <ac:picMkLst>
            <pc:docMk/>
            <pc:sldMk cId="4082535333" sldId="345"/>
            <ac:picMk id="3" creationId="{B0B8D148-0D84-4EA9-80AC-48253AEB595F}"/>
          </ac:picMkLst>
        </pc:picChg>
        <pc:picChg chg="add del mod">
          <ac:chgData name="Zhao Xiong" userId="5eba49e5-2895-4cd9-83e8-b3064fe76704" providerId="ADAL" clId="{D82DBE08-D358-401E-B916-C3CF32898FE7}" dt="2022-09-01T17:47:21.445" v="1758"/>
          <ac:picMkLst>
            <pc:docMk/>
            <pc:sldMk cId="4082535333" sldId="345"/>
            <ac:picMk id="7" creationId="{CAD13F91-B47E-4DB2-8B73-4C301B1E1F42}"/>
          </ac:picMkLst>
        </pc:picChg>
        <pc:picChg chg="add del mod">
          <ac:chgData name="Zhao Xiong" userId="5eba49e5-2895-4cd9-83e8-b3064fe76704" providerId="ADAL" clId="{D82DBE08-D358-401E-B916-C3CF32898FE7}" dt="2022-09-01T17:49:46.041" v="1776" actId="478"/>
          <ac:picMkLst>
            <pc:docMk/>
            <pc:sldMk cId="4082535333" sldId="345"/>
            <ac:picMk id="8" creationId="{472B1B0B-B6D4-4B76-82BC-27A4BCD36B56}"/>
          </ac:picMkLst>
        </pc:picChg>
        <pc:picChg chg="add mod">
          <ac:chgData name="Zhao Xiong" userId="5eba49e5-2895-4cd9-83e8-b3064fe76704" providerId="ADAL" clId="{D82DBE08-D358-401E-B916-C3CF32898FE7}" dt="2022-09-02T13:13:27.195" v="2181" actId="1076"/>
          <ac:picMkLst>
            <pc:docMk/>
            <pc:sldMk cId="4082535333" sldId="345"/>
            <ac:picMk id="9" creationId="{98D15F35-BF4D-4254-BA44-F8A81552721A}"/>
          </ac:picMkLst>
        </pc:picChg>
        <pc:picChg chg="add del mod modCrop">
          <ac:chgData name="Zhao Xiong" userId="5eba49e5-2895-4cd9-83e8-b3064fe76704" providerId="ADAL" clId="{D82DBE08-D358-401E-B916-C3CF32898FE7}" dt="2022-09-01T18:02:45.305" v="1843" actId="478"/>
          <ac:picMkLst>
            <pc:docMk/>
            <pc:sldMk cId="4082535333" sldId="345"/>
            <ac:picMk id="15" creationId="{394DF893-1B14-4666-8F38-34484AA21998}"/>
          </ac:picMkLst>
        </pc:picChg>
        <pc:picChg chg="add mod">
          <ac:chgData name="Zhao Xiong" userId="5eba49e5-2895-4cd9-83e8-b3064fe76704" providerId="ADAL" clId="{D82DBE08-D358-401E-B916-C3CF32898FE7}" dt="2022-09-02T13:05:00.286" v="2056" actId="1038"/>
          <ac:picMkLst>
            <pc:docMk/>
            <pc:sldMk cId="4082535333" sldId="345"/>
            <ac:picMk id="16" creationId="{E7C67621-F4F4-43A3-A5D7-F1F62C04F148}"/>
          </ac:picMkLst>
        </pc:picChg>
        <pc:picChg chg="add del mod">
          <ac:chgData name="Zhao Xiong" userId="5eba49e5-2895-4cd9-83e8-b3064fe76704" providerId="ADAL" clId="{D82DBE08-D358-401E-B916-C3CF32898FE7}" dt="2022-09-01T18:31:03.708" v="1858" actId="478"/>
          <ac:picMkLst>
            <pc:docMk/>
            <pc:sldMk cId="4082535333" sldId="345"/>
            <ac:picMk id="18" creationId="{29F1960A-E58D-491C-833A-0B1BA7E29DFA}"/>
          </ac:picMkLst>
        </pc:picChg>
        <pc:picChg chg="add mod">
          <ac:chgData name="Zhao Xiong" userId="5eba49e5-2895-4cd9-83e8-b3064fe76704" providerId="ADAL" clId="{D82DBE08-D358-401E-B916-C3CF32898FE7}" dt="2022-09-01T18:30:37.071" v="1855" actId="571"/>
          <ac:picMkLst>
            <pc:docMk/>
            <pc:sldMk cId="4082535333" sldId="345"/>
            <ac:picMk id="19" creationId="{AF5284CE-30D6-4332-B42F-BC31BF82D20F}"/>
          </ac:picMkLst>
        </pc:picChg>
        <pc:picChg chg="add mod">
          <ac:chgData name="Zhao Xiong" userId="5eba49e5-2895-4cd9-83e8-b3064fe76704" providerId="ADAL" clId="{D82DBE08-D358-401E-B916-C3CF32898FE7}" dt="2022-09-01T18:30:37.071" v="1855" actId="571"/>
          <ac:picMkLst>
            <pc:docMk/>
            <pc:sldMk cId="4082535333" sldId="345"/>
            <ac:picMk id="20" creationId="{D9761DB9-8474-47F0-BC1C-058A2D98B0C7}"/>
          </ac:picMkLst>
        </pc:picChg>
        <pc:picChg chg="add mod">
          <ac:chgData name="Zhao Xiong" userId="5eba49e5-2895-4cd9-83e8-b3064fe76704" providerId="ADAL" clId="{D82DBE08-D358-401E-B916-C3CF32898FE7}" dt="2022-09-02T13:04:56.302" v="2047" actId="1037"/>
          <ac:picMkLst>
            <pc:docMk/>
            <pc:sldMk cId="4082535333" sldId="345"/>
            <ac:picMk id="21" creationId="{872E4A6D-599B-44F4-B5A0-1295247CBD56}"/>
          </ac:picMkLst>
        </pc:picChg>
        <pc:cxnChg chg="add mod">
          <ac:chgData name="Zhao Xiong" userId="5eba49e5-2895-4cd9-83e8-b3064fe76704" providerId="ADAL" clId="{D82DBE08-D358-401E-B916-C3CF32898FE7}" dt="2022-09-02T13:13:48.357" v="2184" actId="14100"/>
          <ac:cxnSpMkLst>
            <pc:docMk/>
            <pc:sldMk cId="4082535333" sldId="345"/>
            <ac:cxnSpMk id="5" creationId="{1BFD2D10-6B92-465F-864D-AEE67950E2F2}"/>
          </ac:cxnSpMkLst>
        </pc:cxnChg>
      </pc:sldChg>
      <pc:sldChg chg="addSp delSp add">
        <pc:chgData name="Zhao Xiong" userId="5eba49e5-2895-4cd9-83e8-b3064fe76704" providerId="ADAL" clId="{D82DBE08-D358-401E-B916-C3CF32898FE7}" dt="2022-09-02T13:11:51.275" v="2109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</pc:sldChg>
      <pc:sldChg chg="addSp delSp modSp add del">
        <pc:chgData name="Zhao Xiong" userId="5eba49e5-2895-4cd9-83e8-b3064fe76704" providerId="ADAL" clId="{D82DBE08-D358-401E-B916-C3CF32898FE7}" dt="2022-09-02T15:02:45.215" v="2431" actId="2696"/>
        <pc:sldMkLst>
          <pc:docMk/>
          <pc:sldMk cId="1157435588" sldId="347"/>
        </pc:sldMkLst>
        <pc:spChg chg="mod">
          <ac:chgData name="Zhao Xiong" userId="5eba49e5-2895-4cd9-83e8-b3064fe76704" providerId="ADAL" clId="{D82DBE08-D358-401E-B916-C3CF32898FE7}" dt="2022-09-02T13:24:19.675" v="2217" actId="20577"/>
          <ac:spMkLst>
            <pc:docMk/>
            <pc:sldMk cId="1157435588" sldId="347"/>
            <ac:spMk id="5" creationId="{49D9F4E3-F1AB-4599-B3C5-7E0D1018702D}"/>
          </ac:spMkLst>
        </pc:spChg>
        <pc:spChg chg="mod">
          <ac:chgData name="Zhao Xiong" userId="5eba49e5-2895-4cd9-83e8-b3064fe76704" providerId="ADAL" clId="{D82DBE08-D358-401E-B916-C3CF32898FE7}" dt="2022-09-02T13:24:26.618" v="2218"/>
          <ac:spMkLst>
            <pc:docMk/>
            <pc:sldMk cId="1157435588" sldId="347"/>
            <ac:spMk id="6" creationId="{C86B31F3-90F6-4830-BC08-47CBA4EA987E}"/>
          </ac:spMkLst>
        </pc:spChg>
        <pc:spChg chg="mod">
          <ac:chgData name="Zhao Xiong" userId="5eba49e5-2895-4cd9-83e8-b3064fe76704" providerId="ADAL" clId="{D82DBE08-D358-401E-B916-C3CF32898FE7}" dt="2022-09-02T13:23:56.554" v="2210"/>
          <ac:spMkLst>
            <pc:docMk/>
            <pc:sldMk cId="1157435588" sldId="347"/>
            <ac:spMk id="7" creationId="{67085D3C-1EB7-4D85-92A2-DD43167EBDA7}"/>
          </ac:spMkLst>
        </pc:spChg>
        <pc:spChg chg="mod">
          <ac:chgData name="Zhao Xiong" userId="5eba49e5-2895-4cd9-83e8-b3064fe76704" providerId="ADAL" clId="{D82DBE08-D358-401E-B916-C3CF32898FE7}" dt="2022-09-02T13:23:58.627" v="2211"/>
          <ac:spMkLst>
            <pc:docMk/>
            <pc:sldMk cId="1157435588" sldId="347"/>
            <ac:spMk id="8" creationId="{EE882C7A-A520-4F87-85B5-F9CC1F96C191}"/>
          </ac:spMkLst>
        </pc:spChg>
        <pc:picChg chg="add mod">
          <ac:chgData name="Zhao Xiong" userId="5eba49e5-2895-4cd9-83e8-b3064fe76704" providerId="ADAL" clId="{D82DBE08-D358-401E-B916-C3CF32898FE7}" dt="2022-09-02T13:34:53.193" v="2241" actId="14100"/>
          <ac:picMkLst>
            <pc:docMk/>
            <pc:sldMk cId="1157435588" sldId="347"/>
            <ac:picMk id="4" creationId="{B22C7BCC-48F8-4C33-86BB-CB20EC37B293}"/>
          </ac:picMkLst>
        </pc:picChg>
        <pc:picChg chg="add mod">
          <ac:chgData name="Zhao Xiong" userId="5eba49e5-2895-4cd9-83e8-b3064fe76704" providerId="ADAL" clId="{D82DBE08-D358-401E-B916-C3CF32898FE7}" dt="2022-09-02T14:01:18.114" v="2262" actId="14100"/>
          <ac:picMkLst>
            <pc:docMk/>
            <pc:sldMk cId="1157435588" sldId="347"/>
            <ac:picMk id="9" creationId="{D37DC8C4-8FC9-4AE6-8CF7-751B118915E8}"/>
          </ac:picMkLst>
        </pc:picChg>
        <pc:picChg chg="del">
          <ac:chgData name="Zhao Xiong" userId="5eba49e5-2895-4cd9-83e8-b3064fe76704" providerId="ADAL" clId="{D82DBE08-D358-401E-B916-C3CF32898FE7}" dt="2022-09-02T13:23:11.841" v="2203" actId="478"/>
          <ac:picMkLst>
            <pc:docMk/>
            <pc:sldMk cId="1157435588" sldId="347"/>
            <ac:picMk id="10" creationId="{47F59110-9A3E-471C-9F87-23AED1AF9173}"/>
          </ac:picMkLst>
        </pc:picChg>
        <pc:picChg chg="add mod">
          <ac:chgData name="Zhao Xiong" userId="5eba49e5-2895-4cd9-83e8-b3064fe76704" providerId="ADAL" clId="{D82DBE08-D358-401E-B916-C3CF32898FE7}" dt="2022-09-02T13:24:16.064" v="2215" actId="1076"/>
          <ac:picMkLst>
            <pc:docMk/>
            <pc:sldMk cId="1157435588" sldId="347"/>
            <ac:picMk id="13" creationId="{D7935678-BFC6-46BA-A662-96D915728977}"/>
          </ac:picMkLst>
        </pc:picChg>
        <pc:picChg chg="del">
          <ac:chgData name="Zhao Xiong" userId="5eba49e5-2895-4cd9-83e8-b3064fe76704" providerId="ADAL" clId="{D82DBE08-D358-401E-B916-C3CF32898FE7}" dt="2022-09-02T13:23:12.217" v="2204" actId="478"/>
          <ac:picMkLst>
            <pc:docMk/>
            <pc:sldMk cId="1157435588" sldId="347"/>
            <ac:picMk id="14" creationId="{B87CF491-4D5F-4793-A51F-C8809B57652C}"/>
          </ac:picMkLst>
        </pc:picChg>
        <pc:picChg chg="del">
          <ac:chgData name="Zhao Xiong" userId="5eba49e5-2895-4cd9-83e8-b3064fe76704" providerId="ADAL" clId="{D82DBE08-D358-401E-B916-C3CF32898FE7}" dt="2022-09-02T13:23:12.794" v="2205" actId="478"/>
          <ac:picMkLst>
            <pc:docMk/>
            <pc:sldMk cId="1157435588" sldId="347"/>
            <ac:picMk id="15" creationId="{659174F5-CBEF-4888-8527-C64D18F199DB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delSp modSp add del">
        <pc:chgData name="Zhao Xiong" userId="5eba49e5-2895-4cd9-83e8-b3064fe76704" providerId="ADAL" clId="{D82DBE08-D358-401E-B916-C3CF32898FE7}" dt="2022-09-02T13:14:08.930" v="2190" actId="2696"/>
        <pc:sldMkLst>
          <pc:docMk/>
          <pc:sldMk cId="3623831195" sldId="347"/>
        </pc:sldMkLst>
        <pc:spChg chg="del mod">
          <ac:chgData name="Zhao Xiong" userId="5eba49e5-2895-4cd9-83e8-b3064fe76704" providerId="ADAL" clId="{D82DBE08-D358-401E-B916-C3CF32898FE7}" dt="2022-09-02T13:13:24.087" v="2178"/>
          <ac:spMkLst>
            <pc:docMk/>
            <pc:sldMk cId="3623831195" sldId="347"/>
            <ac:spMk id="2" creationId="{0347EA15-6F31-45D8-BD95-0A5ADD5DFEF8}"/>
          </ac:spMkLst>
        </pc:spChg>
      </pc:sldChg>
      <pc:sldChg chg="addSp delSp modSp add del">
        <pc:chgData name="Zhao Xiong" userId="5eba49e5-2895-4cd9-83e8-b3064fe76704" providerId="ADAL" clId="{D82DBE08-D358-401E-B916-C3CF32898FE7}" dt="2022-09-02T15:02:45.225" v="2432" actId="2696"/>
        <pc:sldMkLst>
          <pc:docMk/>
          <pc:sldMk cId="1708459158" sldId="348"/>
        </pc:sldMkLst>
        <pc:spChg chg="del mod">
          <ac:chgData name="Zhao Xiong" userId="5eba49e5-2895-4cd9-83e8-b3064fe76704" providerId="ADAL" clId="{D82DBE08-D358-401E-B916-C3CF32898FE7}" dt="2022-09-02T14:55:23.321" v="2415" actId="478"/>
          <ac:spMkLst>
            <pc:docMk/>
            <pc:sldMk cId="1708459158" sldId="348"/>
            <ac:spMk id="2" creationId="{4B55903D-B6E1-44F5-9C30-9DCB47BE0425}"/>
          </ac:spMkLst>
        </pc:spChg>
        <pc:spChg chg="mod">
          <ac:chgData name="Zhao Xiong" userId="5eba49e5-2895-4cd9-83e8-b3064fe76704" providerId="ADAL" clId="{D82DBE08-D358-401E-B916-C3CF32898FE7}" dt="2022-09-02T14:05:32.283" v="2309" actId="20577"/>
          <ac:spMkLst>
            <pc:docMk/>
            <pc:sldMk cId="1708459158" sldId="348"/>
            <ac:spMk id="5" creationId="{49D9F4E3-F1AB-4599-B3C5-7E0D1018702D}"/>
          </ac:spMkLst>
        </pc:spChg>
        <pc:spChg chg="mod">
          <ac:chgData name="Zhao Xiong" userId="5eba49e5-2895-4cd9-83e8-b3064fe76704" providerId="ADAL" clId="{D82DBE08-D358-401E-B916-C3CF32898FE7}" dt="2022-09-02T14:05:40.194" v="2310"/>
          <ac:spMkLst>
            <pc:docMk/>
            <pc:sldMk cId="1708459158" sldId="348"/>
            <ac:spMk id="6" creationId="{C86B31F3-90F6-4830-BC08-47CBA4EA987E}"/>
          </ac:spMkLst>
        </pc:spChg>
        <pc:spChg chg="mod">
          <ac:chgData name="Zhao Xiong" userId="5eba49e5-2895-4cd9-83e8-b3064fe76704" providerId="ADAL" clId="{D82DBE08-D358-401E-B916-C3CF32898FE7}" dt="2022-09-02T14:05:44.113" v="2312"/>
          <ac:spMkLst>
            <pc:docMk/>
            <pc:sldMk cId="1708459158" sldId="348"/>
            <ac:spMk id="7" creationId="{67085D3C-1EB7-4D85-92A2-DD43167EBDA7}"/>
          </ac:spMkLst>
        </pc:spChg>
        <pc:spChg chg="mod">
          <ac:chgData name="Zhao Xiong" userId="5eba49e5-2895-4cd9-83e8-b3064fe76704" providerId="ADAL" clId="{D82DBE08-D358-401E-B916-C3CF32898FE7}" dt="2022-09-02T14:05:41.842" v="2311"/>
          <ac:spMkLst>
            <pc:docMk/>
            <pc:sldMk cId="1708459158" sldId="348"/>
            <ac:spMk id="8" creationId="{EE882C7A-A520-4F87-85B5-F9CC1F96C191}"/>
          </ac:spMkLst>
        </pc:spChg>
        <pc:spChg chg="del">
          <ac:chgData name="Zhao Xiong" userId="5eba49e5-2895-4cd9-83e8-b3064fe76704" providerId="ADAL" clId="{D82DBE08-D358-401E-B916-C3CF32898FE7}" dt="2022-09-02T14:05:46.237" v="2313" actId="478"/>
          <ac:spMkLst>
            <pc:docMk/>
            <pc:sldMk cId="1708459158" sldId="348"/>
            <ac:spMk id="12" creationId="{FC26E977-001D-47FE-AF6E-9170771D2C2E}"/>
          </ac:spMkLst>
        </pc:spChg>
        <pc:spChg chg="add mod">
          <ac:chgData name="Zhao Xiong" userId="5eba49e5-2895-4cd9-83e8-b3064fe76704" providerId="ADAL" clId="{D82DBE08-D358-401E-B916-C3CF32898FE7}" dt="2022-09-02T14:55:29.217" v="2418"/>
          <ac:spMkLst>
            <pc:docMk/>
            <pc:sldMk cId="1708459158" sldId="348"/>
            <ac:spMk id="17" creationId="{CCA9C516-A104-4537-A6A9-D7761DA73E33}"/>
          </ac:spMkLst>
        </pc:spChg>
        <pc:spChg chg="add">
          <ac:chgData name="Zhao Xiong" userId="5eba49e5-2895-4cd9-83e8-b3064fe76704" providerId="ADAL" clId="{D82DBE08-D358-401E-B916-C3CF32898FE7}" dt="2022-09-02T14:55:24.814" v="2417"/>
          <ac:spMkLst>
            <pc:docMk/>
            <pc:sldMk cId="1708459158" sldId="348"/>
            <ac:spMk id="19" creationId="{CC9EFE16-F49C-4022-8823-97F2F8562F2C}"/>
          </ac:spMkLst>
        </pc:spChg>
        <pc:picChg chg="del">
          <ac:chgData name="Zhao Xiong" userId="5eba49e5-2895-4cd9-83e8-b3064fe76704" providerId="ADAL" clId="{D82DBE08-D358-401E-B916-C3CF32898FE7}" dt="2022-09-02T14:03:18.809" v="2265" actId="478"/>
          <ac:picMkLst>
            <pc:docMk/>
            <pc:sldMk cId="1708459158" sldId="348"/>
            <ac:picMk id="4" creationId="{B22C7BCC-48F8-4C33-86BB-CB20EC37B293}"/>
          </ac:picMkLst>
        </pc:picChg>
        <pc:picChg chg="del">
          <ac:chgData name="Zhao Xiong" userId="5eba49e5-2895-4cd9-83e8-b3064fe76704" providerId="ADAL" clId="{D82DBE08-D358-401E-B916-C3CF32898FE7}" dt="2022-09-02T14:03:20.285" v="2266" actId="478"/>
          <ac:picMkLst>
            <pc:docMk/>
            <pc:sldMk cId="1708459158" sldId="348"/>
            <ac:picMk id="9" creationId="{D37DC8C4-8FC9-4AE6-8CF7-751B118915E8}"/>
          </ac:picMkLst>
        </pc:picChg>
        <pc:picChg chg="add mod">
          <ac:chgData name="Zhao Xiong" userId="5eba49e5-2895-4cd9-83e8-b3064fe76704" providerId="ADAL" clId="{D82DBE08-D358-401E-B916-C3CF32898FE7}" dt="2022-09-02T14:15:53.360" v="2344" actId="14100"/>
          <ac:picMkLst>
            <pc:docMk/>
            <pc:sldMk cId="1708459158" sldId="348"/>
            <ac:picMk id="11" creationId="{3FA9278B-7C24-44DA-B0E0-DCFE03B8F195}"/>
          </ac:picMkLst>
        </pc:picChg>
        <pc:picChg chg="del">
          <ac:chgData name="Zhao Xiong" userId="5eba49e5-2895-4cd9-83e8-b3064fe76704" providerId="ADAL" clId="{D82DBE08-D358-401E-B916-C3CF32898FE7}" dt="2022-09-02T14:03:18.442" v="2264" actId="478"/>
          <ac:picMkLst>
            <pc:docMk/>
            <pc:sldMk cId="1708459158" sldId="348"/>
            <ac:picMk id="13" creationId="{D7935678-BFC6-46BA-A662-96D915728977}"/>
          </ac:picMkLst>
        </pc:picChg>
        <pc:picChg chg="add mod">
          <ac:chgData name="Zhao Xiong" userId="5eba49e5-2895-4cd9-83e8-b3064fe76704" providerId="ADAL" clId="{D82DBE08-D358-401E-B916-C3CF32898FE7}" dt="2022-09-02T14:27:36.073" v="2350" actId="14100"/>
          <ac:picMkLst>
            <pc:docMk/>
            <pc:sldMk cId="1708459158" sldId="348"/>
            <ac:picMk id="14" creationId="{6703BE3F-8715-4AF2-9F9B-486F270F69BB}"/>
          </ac:picMkLst>
        </pc:picChg>
        <pc:picChg chg="add mod">
          <ac:chgData name="Zhao Xiong" userId="5eba49e5-2895-4cd9-83e8-b3064fe76704" providerId="ADAL" clId="{D82DBE08-D358-401E-B916-C3CF32898FE7}" dt="2022-09-02T14:36:56.067" v="2353" actId="14100"/>
          <ac:picMkLst>
            <pc:docMk/>
            <pc:sldMk cId="1708459158" sldId="348"/>
            <ac:picMk id="15" creationId="{A6E544F3-51A6-48EF-9677-117A4DF6519C}"/>
          </ac:picMkLst>
        </pc:picChg>
        <pc:picChg chg="add mod">
          <ac:chgData name="Zhao Xiong" userId="5eba49e5-2895-4cd9-83e8-b3064fe76704" providerId="ADAL" clId="{D82DBE08-D358-401E-B916-C3CF32898FE7}" dt="2022-09-02T14:50:29.552" v="2359" actId="14100"/>
          <ac:picMkLst>
            <pc:docMk/>
            <pc:sldMk cId="1708459158" sldId="348"/>
            <ac:picMk id="16" creationId="{8A640732-D3D4-4569-889B-78A9F1701F8A}"/>
          </ac:picMkLst>
        </pc:picChg>
        <pc:cxnChg chg="del mod">
          <ac:chgData name="Zhao Xiong" userId="5eba49e5-2895-4cd9-83e8-b3064fe76704" providerId="ADAL" clId="{D82DBE08-D358-401E-B916-C3CF32898FE7}" dt="2022-09-02T14:55:24.089" v="2416" actId="478"/>
          <ac:cxnSpMkLst>
            <pc:docMk/>
            <pc:sldMk cId="1708459158" sldId="348"/>
            <ac:cxnSpMk id="3" creationId="{A99E63FE-E983-4DBD-B696-A82E93EDB279}"/>
          </ac:cxnSpMkLst>
        </pc:cxnChg>
        <pc:cxnChg chg="add">
          <ac:chgData name="Zhao Xiong" userId="5eba49e5-2895-4cd9-83e8-b3064fe76704" providerId="ADAL" clId="{D82DBE08-D358-401E-B916-C3CF32898FE7}" dt="2022-09-02T14:55:24.814" v="2417"/>
          <ac:cxnSpMkLst>
            <pc:docMk/>
            <pc:sldMk cId="1708459158" sldId="348"/>
            <ac:cxnSpMk id="18" creationId="{77E90EB1-70D5-484F-9FF3-99062AD3DD70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delSp modSp add del">
        <pc:chgData name="Zhao Xiong" userId="5eba49e5-2895-4cd9-83e8-b3064fe76704" providerId="ADAL" clId="{D82DBE08-D358-401E-B916-C3CF32898FE7}" dt="2022-09-02T15:02:45.231" v="2433" actId="2696"/>
        <pc:sldMkLst>
          <pc:docMk/>
          <pc:sldMk cId="2647650900" sldId="349"/>
        </pc:sldMkLst>
        <pc:spChg chg="del">
          <ac:chgData name="Zhao Xiong" userId="5eba49e5-2895-4cd9-83e8-b3064fe76704" providerId="ADAL" clId="{D82DBE08-D358-401E-B916-C3CF32898FE7}" dt="2022-09-02T14:55:37.849" v="2419" actId="478"/>
          <ac:spMkLst>
            <pc:docMk/>
            <pc:sldMk cId="2647650900" sldId="349"/>
            <ac:spMk id="2" creationId="{4B55903D-B6E1-44F5-9C30-9DCB47BE0425}"/>
          </ac:spMkLst>
        </pc:spChg>
        <pc:spChg chg="mod">
          <ac:chgData name="Zhao Xiong" userId="5eba49e5-2895-4cd9-83e8-b3064fe76704" providerId="ADAL" clId="{D82DBE08-D358-401E-B916-C3CF32898FE7}" dt="2022-09-02T14:53:18.769" v="2411" actId="20577"/>
          <ac:spMkLst>
            <pc:docMk/>
            <pc:sldMk cId="2647650900" sldId="349"/>
            <ac:spMk id="5" creationId="{49D9F4E3-F1AB-4599-B3C5-7E0D1018702D}"/>
          </ac:spMkLst>
        </pc:spChg>
        <pc:spChg chg="mod">
          <ac:chgData name="Zhao Xiong" userId="5eba49e5-2895-4cd9-83e8-b3064fe76704" providerId="ADAL" clId="{D82DBE08-D358-401E-B916-C3CF32898FE7}" dt="2022-09-02T14:53:20.132" v="2412" actId="20577"/>
          <ac:spMkLst>
            <pc:docMk/>
            <pc:sldMk cId="2647650900" sldId="349"/>
            <ac:spMk id="6" creationId="{C86B31F3-90F6-4830-BC08-47CBA4EA987E}"/>
          </ac:spMkLst>
        </pc:spChg>
        <pc:spChg chg="del">
          <ac:chgData name="Zhao Xiong" userId="5eba49e5-2895-4cd9-83e8-b3064fe76704" providerId="ADAL" clId="{D82DBE08-D358-401E-B916-C3CF32898FE7}" dt="2022-09-02T14:53:23.227" v="2414"/>
          <ac:spMkLst>
            <pc:docMk/>
            <pc:sldMk cId="2647650900" sldId="349"/>
            <ac:spMk id="7" creationId="{67085D3C-1EB7-4D85-92A2-DD43167EBDA7}"/>
          </ac:spMkLst>
        </pc:spChg>
        <pc:spChg chg="del">
          <ac:chgData name="Zhao Xiong" userId="5eba49e5-2895-4cd9-83e8-b3064fe76704" providerId="ADAL" clId="{D82DBE08-D358-401E-B916-C3CF32898FE7}" dt="2022-09-02T14:53:22.176" v="2413"/>
          <ac:spMkLst>
            <pc:docMk/>
            <pc:sldMk cId="2647650900" sldId="349"/>
            <ac:spMk id="8" creationId="{EE882C7A-A520-4F87-85B5-F9CC1F96C191}"/>
          </ac:spMkLst>
        </pc:spChg>
        <pc:spChg chg="add">
          <ac:chgData name="Zhao Xiong" userId="5eba49e5-2895-4cd9-83e8-b3064fe76704" providerId="ADAL" clId="{D82DBE08-D358-401E-B916-C3CF32898FE7}" dt="2022-09-02T14:55:38.205" v="2420"/>
          <ac:spMkLst>
            <pc:docMk/>
            <pc:sldMk cId="2647650900" sldId="349"/>
            <ac:spMk id="12" creationId="{629D9188-2C75-4B44-912C-BC5396EE29F0}"/>
          </ac:spMkLst>
        </pc:spChg>
        <pc:spChg chg="add">
          <ac:chgData name="Zhao Xiong" userId="5eba49e5-2895-4cd9-83e8-b3064fe76704" providerId="ADAL" clId="{D82DBE08-D358-401E-B916-C3CF32898FE7}" dt="2022-09-02T14:55:38.205" v="2420"/>
          <ac:spMkLst>
            <pc:docMk/>
            <pc:sldMk cId="2647650900" sldId="349"/>
            <ac:spMk id="17" creationId="{CF3E007C-0C91-45FC-A02E-AAC26883DDE9}"/>
          </ac:spMkLst>
        </pc:spChg>
        <pc:picChg chg="add mod">
          <ac:chgData name="Zhao Xiong" userId="5eba49e5-2895-4cd9-83e8-b3064fe76704" providerId="ADAL" clId="{D82DBE08-D358-401E-B916-C3CF32898FE7}" dt="2022-09-02T15:01:18.912" v="2425" actId="14100"/>
          <ac:picMkLst>
            <pc:docMk/>
            <pc:sldMk cId="2647650900" sldId="349"/>
            <ac:picMk id="4" creationId="{48AB6754-D770-4A41-8DC5-C88926E4EEFF}"/>
          </ac:picMkLst>
        </pc:picChg>
        <pc:picChg chg="del">
          <ac:chgData name="Zhao Xiong" userId="5eba49e5-2895-4cd9-83e8-b3064fe76704" providerId="ADAL" clId="{D82DBE08-D358-401E-B916-C3CF32898FE7}" dt="2022-09-02T14:53:01.259" v="2408" actId="478"/>
          <ac:picMkLst>
            <pc:docMk/>
            <pc:sldMk cId="2647650900" sldId="349"/>
            <ac:picMk id="11" creationId="{3FA9278B-7C24-44DA-B0E0-DCFE03B8F195}"/>
          </ac:picMkLst>
        </pc:picChg>
        <pc:picChg chg="del">
          <ac:chgData name="Zhao Xiong" userId="5eba49e5-2895-4cd9-83e8-b3064fe76704" providerId="ADAL" clId="{D82DBE08-D358-401E-B916-C3CF32898FE7}" dt="2022-09-02T14:53:00.377" v="2407" actId="478"/>
          <ac:picMkLst>
            <pc:docMk/>
            <pc:sldMk cId="2647650900" sldId="349"/>
            <ac:picMk id="14" creationId="{6703BE3F-8715-4AF2-9F9B-486F270F69BB}"/>
          </ac:picMkLst>
        </pc:picChg>
        <pc:picChg chg="del">
          <ac:chgData name="Zhao Xiong" userId="5eba49e5-2895-4cd9-83e8-b3064fe76704" providerId="ADAL" clId="{D82DBE08-D358-401E-B916-C3CF32898FE7}" dt="2022-09-02T14:52:58.777" v="2405" actId="478"/>
          <ac:picMkLst>
            <pc:docMk/>
            <pc:sldMk cId="2647650900" sldId="349"/>
            <ac:picMk id="15" creationId="{A6E544F3-51A6-48EF-9677-117A4DF6519C}"/>
          </ac:picMkLst>
        </pc:picChg>
        <pc:picChg chg="del">
          <ac:chgData name="Zhao Xiong" userId="5eba49e5-2895-4cd9-83e8-b3064fe76704" providerId="ADAL" clId="{D82DBE08-D358-401E-B916-C3CF32898FE7}" dt="2022-09-02T14:52:59.253" v="2406" actId="478"/>
          <ac:picMkLst>
            <pc:docMk/>
            <pc:sldMk cId="2647650900" sldId="349"/>
            <ac:picMk id="16" creationId="{8A640732-D3D4-4569-889B-78A9F1701F8A}"/>
          </ac:picMkLst>
        </pc:picChg>
        <pc:cxnChg chg="del">
          <ac:chgData name="Zhao Xiong" userId="5eba49e5-2895-4cd9-83e8-b3064fe76704" providerId="ADAL" clId="{D82DBE08-D358-401E-B916-C3CF32898FE7}" dt="2022-09-02T14:55:37.849" v="2419" actId="478"/>
          <ac:cxnSpMkLst>
            <pc:docMk/>
            <pc:sldMk cId="2647650900" sldId="349"/>
            <ac:cxnSpMk id="3" creationId="{A99E63FE-E983-4DBD-B696-A82E93EDB279}"/>
          </ac:cxnSpMkLst>
        </pc:cxnChg>
        <pc:cxnChg chg="add">
          <ac:chgData name="Zhao Xiong" userId="5eba49e5-2895-4cd9-83e8-b3064fe76704" providerId="ADAL" clId="{D82DBE08-D358-401E-B916-C3CF32898FE7}" dt="2022-09-02T14:55:38.205" v="2420"/>
          <ac:cxnSpMkLst>
            <pc:docMk/>
            <pc:sldMk cId="2647650900" sldId="349"/>
            <ac:cxnSpMk id="13" creationId="{658CE1F9-FAE4-4FBE-AB87-72B6A6EB3700}"/>
          </ac:cxnSpMkLst>
        </pc:cxnChg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/>
              <a:t>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4961</Words>
  <Application>Microsoft Office PowerPoint</Application>
  <PresentationFormat>Widescreen</PresentationFormat>
  <Paragraphs>486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2022-09-03T18:30:50Z</dcterms:modified>
</cp:coreProperties>
</file>